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6" d="100"/>
          <a:sy n="86" d="100"/>
        </p:scale>
        <p:origin x="-1494" y="-90"/>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sphere1.png"/>
          <p:cNvPicPr>
            <a:picLocks noChangeAspect="1"/>
          </p:cNvPicPr>
          <p:nvPr/>
        </p:nvPicPr>
        <p:blipFill>
          <a:blip r:embed="rId2" cstate="print"/>
          <a:stretch>
            <a:fillRect/>
          </a:stretch>
        </p:blipFill>
        <p:spPr>
          <a:xfrm>
            <a:off x="6850374" y="0"/>
            <a:ext cx="2293626" cy="6858000"/>
          </a:xfrm>
          <a:prstGeom prst="rect">
            <a:avLst/>
          </a:prstGeom>
        </p:spPr>
      </p:pic>
      <p:sp>
        <p:nvSpPr>
          <p:cNvPr id="3" name="Subtitle 2"/>
          <p:cNvSpPr>
            <a:spLocks noGrp="1"/>
          </p:cNvSpPr>
          <p:nvPr>
            <p:ph type="subTitle" idx="1"/>
          </p:nvPr>
        </p:nvSpPr>
        <p:spPr>
          <a:xfrm>
            <a:off x="2438400" y="3581400"/>
            <a:ext cx="3962400" cy="2133600"/>
          </a:xfrm>
        </p:spPr>
        <p:txBody>
          <a:bodyPr anchor="t">
            <a:normAutofit/>
          </a:bodyPr>
          <a:lstStyle>
            <a:lvl1pPr marL="0" indent="0" algn="r">
              <a:buNone/>
              <a:defRPr sz="14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6" name="Title 15"/>
          <p:cNvSpPr>
            <a:spLocks noGrp="1"/>
          </p:cNvSpPr>
          <p:nvPr>
            <p:ph type="title"/>
          </p:nvPr>
        </p:nvSpPr>
        <p:spPr>
          <a:xfrm>
            <a:off x="2438400" y="1447800"/>
            <a:ext cx="3962400" cy="2133600"/>
          </a:xfrm>
        </p:spPr>
        <p:txBody>
          <a:bodyPr anchor="b"/>
          <a:lstStyle/>
          <a:p>
            <a:r>
              <a:rPr lang="en-US" smtClean="0"/>
              <a:t>Click to edit Master title style</a:t>
            </a:r>
            <a:endParaRPr lang="en-US" dirty="0"/>
          </a:p>
        </p:txBody>
      </p:sp>
      <p:sp>
        <p:nvSpPr>
          <p:cNvPr id="13" name="Date Placeholder 12"/>
          <p:cNvSpPr>
            <a:spLocks noGrp="1"/>
          </p:cNvSpPr>
          <p:nvPr>
            <p:ph type="dt" sz="half" idx="10"/>
          </p:nvPr>
        </p:nvSpPr>
        <p:spPr>
          <a:xfrm>
            <a:off x="3582988" y="6426201"/>
            <a:ext cx="2819399" cy="126999"/>
          </a:xfrm>
        </p:spPr>
        <p:txBody>
          <a:bodyPr/>
          <a:lstStyle/>
          <a:p>
            <a:fld id="{CC43E70E-22DD-40E9-8BD1-EB338CC51F29}" type="datetimeFigureOut">
              <a:rPr lang="en-US" smtClean="0"/>
              <a:pPr/>
              <a:t>10/24/2011</a:t>
            </a:fld>
            <a:endParaRPr lang="en-US"/>
          </a:p>
        </p:txBody>
      </p:sp>
      <p:sp>
        <p:nvSpPr>
          <p:cNvPr id="14" name="Slide Number Placeholder 13"/>
          <p:cNvSpPr>
            <a:spLocks noGrp="1"/>
          </p:cNvSpPr>
          <p:nvPr>
            <p:ph type="sldNum" sz="quarter" idx="11"/>
          </p:nvPr>
        </p:nvSpPr>
        <p:spPr>
          <a:xfrm>
            <a:off x="6414976" y="6400800"/>
            <a:ext cx="457200" cy="152400"/>
          </a:xfrm>
        </p:spPr>
        <p:txBody>
          <a:bodyPr/>
          <a:lstStyle>
            <a:lvl1pPr algn="r">
              <a:defRPr/>
            </a:lvl1pPr>
          </a:lstStyle>
          <a:p>
            <a:fld id="{C8B48A01-4A21-4276-B475-01D0D6CC2C28}" type="slidenum">
              <a:rPr lang="en-US" smtClean="0"/>
              <a:pPr/>
              <a:t>‹#›</a:t>
            </a:fld>
            <a:endParaRPr lang="en-US"/>
          </a:p>
        </p:txBody>
      </p:sp>
      <p:sp>
        <p:nvSpPr>
          <p:cNvPr id="15" name="Footer Placeholder 14"/>
          <p:cNvSpPr>
            <a:spLocks noGrp="1"/>
          </p:cNvSpPr>
          <p:nvPr>
            <p:ph type="ftr" sz="quarter" idx="12"/>
          </p:nvPr>
        </p:nvSpPr>
        <p:spPr>
          <a:xfrm>
            <a:off x="3581400" y="6296248"/>
            <a:ext cx="2820987" cy="152400"/>
          </a:xfrm>
        </p:spPr>
        <p:txBody>
          <a:bodyPr/>
          <a:lstStyle/>
          <a:p>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Date Placeholder 12"/>
          <p:cNvSpPr>
            <a:spLocks noGrp="1"/>
          </p:cNvSpPr>
          <p:nvPr>
            <p:ph type="dt" sz="half" idx="10"/>
          </p:nvPr>
        </p:nvSpPr>
        <p:spPr/>
        <p:txBody>
          <a:bodyPr/>
          <a:lstStyle/>
          <a:p>
            <a:fld id="{CC43E70E-22DD-40E9-8BD1-EB338CC51F29}" type="datetimeFigureOut">
              <a:rPr lang="en-US" smtClean="0"/>
              <a:pPr/>
              <a:t>10/24/2011</a:t>
            </a:fld>
            <a:endParaRPr lang="en-US"/>
          </a:p>
        </p:txBody>
      </p:sp>
      <p:sp>
        <p:nvSpPr>
          <p:cNvPr id="14" name="Slide Number Placeholder 13"/>
          <p:cNvSpPr>
            <a:spLocks noGrp="1"/>
          </p:cNvSpPr>
          <p:nvPr>
            <p:ph type="sldNum" sz="quarter" idx="11"/>
          </p:nvPr>
        </p:nvSpPr>
        <p:spPr/>
        <p:txBody>
          <a:bodyPr/>
          <a:lstStyle/>
          <a:p>
            <a:fld id="{C8B48A01-4A21-4276-B475-01D0D6CC2C28}" type="slidenum">
              <a:rPr lang="en-US" smtClean="0"/>
              <a:pPr/>
              <a:t>‹#›</a:t>
            </a:fld>
            <a:endParaRPr lang="en-US"/>
          </a:p>
        </p:txBody>
      </p:sp>
      <p:sp>
        <p:nvSpPr>
          <p:cNvPr id="15" name="Footer Placeholder 14"/>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Date Placeholder 12"/>
          <p:cNvSpPr>
            <a:spLocks noGrp="1"/>
          </p:cNvSpPr>
          <p:nvPr>
            <p:ph type="dt" sz="half" idx="10"/>
          </p:nvPr>
        </p:nvSpPr>
        <p:spPr/>
        <p:txBody>
          <a:bodyPr/>
          <a:lstStyle/>
          <a:p>
            <a:fld id="{CC43E70E-22DD-40E9-8BD1-EB338CC51F29}" type="datetimeFigureOut">
              <a:rPr lang="en-US" smtClean="0"/>
              <a:pPr/>
              <a:t>10/24/2011</a:t>
            </a:fld>
            <a:endParaRPr lang="en-US"/>
          </a:p>
        </p:txBody>
      </p:sp>
      <p:sp>
        <p:nvSpPr>
          <p:cNvPr id="14" name="Slide Number Placeholder 13"/>
          <p:cNvSpPr>
            <a:spLocks noGrp="1"/>
          </p:cNvSpPr>
          <p:nvPr>
            <p:ph type="sldNum" sz="quarter" idx="11"/>
          </p:nvPr>
        </p:nvSpPr>
        <p:spPr/>
        <p:txBody>
          <a:bodyPr/>
          <a:lstStyle/>
          <a:p>
            <a:fld id="{C8B48A01-4A21-4276-B475-01D0D6CC2C28}" type="slidenum">
              <a:rPr lang="en-US" smtClean="0"/>
              <a:pPr/>
              <a:t>‹#›</a:t>
            </a:fld>
            <a:endParaRPr lang="en-US"/>
          </a:p>
        </p:txBody>
      </p:sp>
      <p:sp>
        <p:nvSpPr>
          <p:cNvPr id="15" name="Footer Placeholder 14"/>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3657600" cy="5714999"/>
          </a:xfrm>
        </p:spPr>
        <p:txBody>
          <a:bodyPr/>
          <a:lstStyle>
            <a:lvl5pPr>
              <a:defRPr/>
            </a:lvl5pPr>
            <a:lvl6pPr>
              <a:defRPr/>
            </a:lvl6pPr>
            <a:lvl7pPr>
              <a:defRPr/>
            </a:lvl7pPr>
            <a:lvl8pPr>
              <a:defRPr/>
            </a:lvl8pPr>
            <a:lvl9pP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6" name="Title 15"/>
          <p:cNvSpPr>
            <a:spLocks noGrp="1"/>
          </p:cNvSpPr>
          <p:nvPr>
            <p:ph type="title"/>
          </p:nvPr>
        </p:nvSpPr>
        <p:spPr/>
        <p:txBody>
          <a:bodyPr/>
          <a:lstStyle/>
          <a:p>
            <a:r>
              <a:rPr lang="en-US" smtClean="0"/>
              <a:t>Click to edit Master title style</a:t>
            </a:r>
            <a:endParaRPr lang="en-US"/>
          </a:p>
        </p:txBody>
      </p:sp>
      <p:sp>
        <p:nvSpPr>
          <p:cNvPr id="10" name="Date Placeholder 9"/>
          <p:cNvSpPr>
            <a:spLocks noGrp="1"/>
          </p:cNvSpPr>
          <p:nvPr>
            <p:ph type="dt" sz="half" idx="10"/>
          </p:nvPr>
        </p:nvSpPr>
        <p:spPr/>
        <p:txBody>
          <a:bodyPr/>
          <a:lstStyle/>
          <a:p>
            <a:fld id="{CC43E70E-22DD-40E9-8BD1-EB338CC51F29}" type="datetimeFigureOut">
              <a:rPr lang="en-US" smtClean="0"/>
              <a:pPr/>
              <a:t>10/24/2011</a:t>
            </a:fld>
            <a:endParaRPr lang="en-US"/>
          </a:p>
        </p:txBody>
      </p:sp>
      <p:sp>
        <p:nvSpPr>
          <p:cNvPr id="11" name="Slide Number Placeholder 10"/>
          <p:cNvSpPr>
            <a:spLocks noGrp="1"/>
          </p:cNvSpPr>
          <p:nvPr>
            <p:ph type="sldNum" sz="quarter" idx="11"/>
          </p:nvPr>
        </p:nvSpPr>
        <p:spPr/>
        <p:txBody>
          <a:bodyPr/>
          <a:lstStyle/>
          <a:p>
            <a:fld id="{C8B48A01-4A21-4276-B475-01D0D6CC2C28}" type="slidenum">
              <a:rPr lang="en-US" smtClean="0"/>
              <a:pPr/>
              <a:t>‹#›</a:t>
            </a:fld>
            <a:endParaRPr lang="en-US"/>
          </a:p>
        </p:txBody>
      </p:sp>
      <p:sp>
        <p:nvSpPr>
          <p:cNvPr id="12" name="Footer Placeholder 11"/>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7" name="Picture 6" descr="sphere1.png"/>
          <p:cNvPicPr>
            <a:picLocks noChangeAspect="1"/>
          </p:cNvPicPr>
          <p:nvPr/>
        </p:nvPicPr>
        <p:blipFill>
          <a:blip r:embed="rId2" cstate="print"/>
          <a:stretch>
            <a:fillRect/>
          </a:stretch>
        </p:blipFill>
        <p:spPr>
          <a:xfrm>
            <a:off x="6858000" y="0"/>
            <a:ext cx="2293626" cy="6858000"/>
          </a:xfrm>
          <a:prstGeom prst="rect">
            <a:avLst/>
          </a:prstGeom>
        </p:spPr>
      </p:pic>
      <p:sp>
        <p:nvSpPr>
          <p:cNvPr id="12" name="Date Placeholder 11"/>
          <p:cNvSpPr>
            <a:spLocks noGrp="1"/>
          </p:cNvSpPr>
          <p:nvPr>
            <p:ph type="dt" sz="half" idx="10"/>
          </p:nvPr>
        </p:nvSpPr>
        <p:spPr>
          <a:xfrm>
            <a:off x="839788" y="6426201"/>
            <a:ext cx="2819399" cy="126999"/>
          </a:xfrm>
        </p:spPr>
        <p:txBody>
          <a:bodyPr/>
          <a:lstStyle/>
          <a:p>
            <a:fld id="{CC43E70E-22DD-40E9-8BD1-EB338CC51F29}" type="datetimeFigureOut">
              <a:rPr lang="en-US" smtClean="0"/>
              <a:pPr/>
              <a:t>10/24/2011</a:t>
            </a:fld>
            <a:endParaRPr lang="en-US"/>
          </a:p>
        </p:txBody>
      </p:sp>
      <p:sp>
        <p:nvSpPr>
          <p:cNvPr id="13" name="Slide Number Placeholder 12"/>
          <p:cNvSpPr>
            <a:spLocks noGrp="1"/>
          </p:cNvSpPr>
          <p:nvPr>
            <p:ph type="sldNum" sz="quarter" idx="11"/>
          </p:nvPr>
        </p:nvSpPr>
        <p:spPr>
          <a:xfrm>
            <a:off x="4116388" y="6400800"/>
            <a:ext cx="533400" cy="152400"/>
          </a:xfrm>
        </p:spPr>
        <p:txBody>
          <a:bodyPr/>
          <a:lstStyle/>
          <a:p>
            <a:fld id="{C8B48A01-4A21-4276-B475-01D0D6CC2C28}" type="slidenum">
              <a:rPr lang="en-US" smtClean="0"/>
              <a:pPr/>
              <a:t>‹#›</a:t>
            </a:fld>
            <a:endParaRPr lang="en-US"/>
          </a:p>
        </p:txBody>
      </p:sp>
      <p:sp>
        <p:nvSpPr>
          <p:cNvPr id="14" name="Footer Placeholder 13"/>
          <p:cNvSpPr>
            <a:spLocks noGrp="1"/>
          </p:cNvSpPr>
          <p:nvPr>
            <p:ph type="ftr" sz="quarter" idx="12"/>
          </p:nvPr>
        </p:nvSpPr>
        <p:spPr>
          <a:xfrm>
            <a:off x="838200" y="6296248"/>
            <a:ext cx="2820987" cy="152400"/>
          </a:xfrm>
        </p:spPr>
        <p:txBody>
          <a:bodyPr/>
          <a:lstStyle/>
          <a:p>
            <a:endParaRPr lang="en-US"/>
          </a:p>
        </p:txBody>
      </p:sp>
      <p:sp>
        <p:nvSpPr>
          <p:cNvPr id="15" name="Title 14"/>
          <p:cNvSpPr>
            <a:spLocks noGrp="1"/>
          </p:cNvSpPr>
          <p:nvPr>
            <p:ph type="title"/>
          </p:nvPr>
        </p:nvSpPr>
        <p:spPr>
          <a:xfrm>
            <a:off x="457200" y="1828800"/>
            <a:ext cx="3200400" cy="1752600"/>
          </a:xfrm>
        </p:spPr>
        <p:txBody>
          <a:bodyPr anchor="b"/>
          <a:lstStyle/>
          <a:p>
            <a:r>
              <a:rPr lang="en-US" smtClean="0"/>
              <a:t>Click to edit Master title style</a:t>
            </a:r>
            <a:endParaRPr lang="en-US"/>
          </a:p>
        </p:txBody>
      </p:sp>
      <p:sp>
        <p:nvSpPr>
          <p:cNvPr id="3" name="Text Placeholder 2"/>
          <p:cNvSpPr>
            <a:spLocks noGrp="1"/>
          </p:cNvSpPr>
          <p:nvPr>
            <p:ph type="body" sz="quarter" idx="13"/>
          </p:nvPr>
        </p:nvSpPr>
        <p:spPr>
          <a:xfrm>
            <a:off x="457200" y="3578224"/>
            <a:ext cx="3200645" cy="1459767"/>
          </a:xfrm>
        </p:spPr>
        <p:txBody>
          <a:bodyPr anchor="t">
            <a:normAutofit/>
          </a:bodyPr>
          <a:lstStyle>
            <a:lvl1pPr marL="0" indent="0" algn="r" defTabSz="914400" rtl="0" eaLnBrk="1" latinLnBrk="0" hangingPunct="1">
              <a:spcBef>
                <a:spcPct val="20000"/>
              </a:spcBef>
              <a:buClr>
                <a:schemeClr val="tx1">
                  <a:lumMod val="50000"/>
                  <a:lumOff val="50000"/>
                </a:schemeClr>
              </a:buClr>
              <a:buFont typeface="Wingdings" pitchFamily="2" charset="2"/>
              <a:buNone/>
              <a:defRPr lang="en-US" sz="1400" kern="1200" dirty="0" smtClean="0">
                <a:solidFill>
                  <a:schemeClr val="tx2"/>
                </a:solidFill>
                <a:latin typeface="+mn-lt"/>
                <a:ea typeface="+mn-ea"/>
                <a:cs typeface="+mn-cs"/>
              </a:defRPr>
            </a:lvl1pPr>
          </a:lstStyle>
          <a:p>
            <a:pPr lvl="0"/>
            <a:r>
              <a:rPr lang="en-US" smtClean="0"/>
              <a:t>Click to edit Master text styles</a:t>
            </a: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3429000"/>
            <a:ext cx="3124200" cy="2667000"/>
          </a:xfrm>
        </p:spPr>
        <p:txBody>
          <a:bodyPr>
            <a:normAutofit/>
          </a:bodyPr>
          <a:lstStyle>
            <a:lvl1pPr marL="228600" indent="-182880">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7200" y="457200"/>
            <a:ext cx="3124200" cy="2667000"/>
          </a:xfrm>
        </p:spPr>
        <p:txBody>
          <a:bodyPr>
            <a:normAutofit/>
          </a:bodyPr>
          <a:lstStyle>
            <a:lvl1pPr marL="228600" indent="-182880">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itle 1"/>
          <p:cNvSpPr>
            <a:spLocks noGrp="1"/>
          </p:cNvSpPr>
          <p:nvPr>
            <p:ph type="title"/>
          </p:nvPr>
        </p:nvSpPr>
        <p:spPr>
          <a:xfrm>
            <a:off x="4876800" y="457200"/>
            <a:ext cx="2819400" cy="5714999"/>
          </a:xfrm>
        </p:spPr>
        <p:txBody>
          <a:bodyPr/>
          <a:lstStyle/>
          <a:p>
            <a:r>
              <a:rPr lang="en-US" smtClean="0"/>
              <a:t>Click to edit Master title style</a:t>
            </a:r>
            <a:endParaRPr lang="en-US"/>
          </a:p>
        </p:txBody>
      </p:sp>
      <p:sp>
        <p:nvSpPr>
          <p:cNvPr id="9" name="Date Placeholder 8"/>
          <p:cNvSpPr>
            <a:spLocks noGrp="1"/>
          </p:cNvSpPr>
          <p:nvPr>
            <p:ph type="dt" sz="half" idx="10"/>
          </p:nvPr>
        </p:nvSpPr>
        <p:spPr/>
        <p:txBody>
          <a:bodyPr/>
          <a:lstStyle/>
          <a:p>
            <a:fld id="{CC43E70E-22DD-40E9-8BD1-EB338CC51F29}" type="datetimeFigureOut">
              <a:rPr lang="en-US" smtClean="0"/>
              <a:pPr/>
              <a:t>10/24/2011</a:t>
            </a:fld>
            <a:endParaRPr lang="en-US"/>
          </a:p>
        </p:txBody>
      </p:sp>
      <p:sp>
        <p:nvSpPr>
          <p:cNvPr id="13" name="Slide Number Placeholder 12"/>
          <p:cNvSpPr>
            <a:spLocks noGrp="1"/>
          </p:cNvSpPr>
          <p:nvPr>
            <p:ph type="sldNum" sz="quarter" idx="11"/>
          </p:nvPr>
        </p:nvSpPr>
        <p:spPr/>
        <p:txBody>
          <a:bodyPr/>
          <a:lstStyle/>
          <a:p>
            <a:fld id="{C8B48A01-4A21-4276-B475-01D0D6CC2C28}"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275238"/>
            <a:ext cx="3581400" cy="411162"/>
          </a:xfrm>
        </p:spPr>
        <p:txBody>
          <a:bodyPr anchor="b">
            <a:noAutofit/>
          </a:bodyPr>
          <a:lstStyle>
            <a:lvl1pPr marL="0" indent="0" algn="ctr">
              <a:buNone/>
              <a:defRPr sz="1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675288"/>
            <a:ext cx="3581400" cy="2525112"/>
          </a:xfrm>
        </p:spPr>
        <p:txBody>
          <a:bodyPr anchor="t">
            <a:normAutofit/>
          </a:bodyPr>
          <a:lstStyle>
            <a:lvl1pPr marL="228600" indent="-182880">
              <a:defRPr sz="1400"/>
            </a:lvl1pPr>
            <a:lvl2pPr>
              <a:defRPr sz="1400"/>
            </a:lvl2pPr>
            <a:lvl3pPr>
              <a:defRPr sz="1400"/>
            </a:lvl3pPr>
            <a:lvl4pPr>
              <a:defRPr sz="1400" baseline="0"/>
            </a:lvl4pPr>
            <a:lvl5pPr>
              <a:buFont typeface="Wingdings" pitchFamily="2" charset="2"/>
              <a:buChar char="§"/>
              <a:defRPr sz="1400"/>
            </a:lvl5pPr>
            <a:lvl6pPr>
              <a:buFont typeface="Wingdings" pitchFamily="2" charset="2"/>
              <a:buChar cha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Text Placeholder 4"/>
          <p:cNvSpPr>
            <a:spLocks noGrp="1"/>
          </p:cNvSpPr>
          <p:nvPr>
            <p:ph type="body" sz="quarter" idx="3"/>
          </p:nvPr>
        </p:nvSpPr>
        <p:spPr>
          <a:xfrm>
            <a:off x="457199" y="3429000"/>
            <a:ext cx="3581400" cy="411162"/>
          </a:xfrm>
        </p:spPr>
        <p:txBody>
          <a:bodyPr anchor="b">
            <a:noAutofit/>
          </a:bodyPr>
          <a:lstStyle>
            <a:lvl1pPr marL="0" indent="0" algn="ctr">
              <a:buNone/>
              <a:defRPr sz="1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57199" y="3840162"/>
            <a:ext cx="3581400" cy="2515198"/>
          </a:xfrm>
        </p:spPr>
        <p:txBody>
          <a:bodyPr anchor="t">
            <a:normAutofit/>
          </a:bodyPr>
          <a:lstStyle>
            <a:lvl1pPr marL="228600" indent="-182880">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Title 1"/>
          <p:cNvSpPr>
            <a:spLocks noGrp="1"/>
          </p:cNvSpPr>
          <p:nvPr>
            <p:ph type="title"/>
          </p:nvPr>
        </p:nvSpPr>
        <p:spPr>
          <a:xfrm>
            <a:off x="4876800" y="457200"/>
            <a:ext cx="2819400" cy="5714999"/>
          </a:xfrm>
        </p:spPr>
        <p:txBody>
          <a:bodyPr/>
          <a:lstStyle/>
          <a:p>
            <a:r>
              <a:rPr lang="en-US" smtClean="0"/>
              <a:t>Click to edit Master title style</a:t>
            </a:r>
            <a:endParaRPr lang="en-US"/>
          </a:p>
        </p:txBody>
      </p:sp>
      <p:sp>
        <p:nvSpPr>
          <p:cNvPr id="12" name="Date Placeholder 11"/>
          <p:cNvSpPr>
            <a:spLocks noGrp="1"/>
          </p:cNvSpPr>
          <p:nvPr>
            <p:ph type="dt" sz="half" idx="10"/>
          </p:nvPr>
        </p:nvSpPr>
        <p:spPr/>
        <p:txBody>
          <a:bodyPr/>
          <a:lstStyle/>
          <a:p>
            <a:fld id="{CC43E70E-22DD-40E9-8BD1-EB338CC51F29}" type="datetimeFigureOut">
              <a:rPr lang="en-US" smtClean="0"/>
              <a:pPr/>
              <a:t>10/24/2011</a:t>
            </a:fld>
            <a:endParaRPr lang="en-US"/>
          </a:p>
        </p:txBody>
      </p:sp>
      <p:sp>
        <p:nvSpPr>
          <p:cNvPr id="14" name="Slide Number Placeholder 13"/>
          <p:cNvSpPr>
            <a:spLocks noGrp="1"/>
          </p:cNvSpPr>
          <p:nvPr>
            <p:ph type="sldNum" sz="quarter" idx="11"/>
          </p:nvPr>
        </p:nvSpPr>
        <p:spPr/>
        <p:txBody>
          <a:bodyPr/>
          <a:lstStyle/>
          <a:p>
            <a:fld id="{C8B48A01-4A21-4276-B475-01D0D6CC2C28}" type="slidenum">
              <a:rPr lang="en-US" smtClean="0"/>
              <a:pPr/>
              <a:t>‹#›</a:t>
            </a:fld>
            <a:endParaRPr lang="en-US"/>
          </a:p>
        </p:txBody>
      </p:sp>
      <p:sp>
        <p:nvSpPr>
          <p:cNvPr id="16" name="Footer Placeholder 15"/>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733800" y="457200"/>
            <a:ext cx="3962400" cy="5715000"/>
          </a:xfrm>
        </p:spPr>
        <p:txBody>
          <a:bodyPr/>
          <a:lstStyle/>
          <a:p>
            <a:r>
              <a:rPr lang="en-US" smtClean="0"/>
              <a:t>Click to edit Master title style</a:t>
            </a:r>
            <a:endParaRPr lang="en-US" dirty="0"/>
          </a:p>
        </p:txBody>
      </p:sp>
      <p:sp>
        <p:nvSpPr>
          <p:cNvPr id="9" name="Date Placeholder 8"/>
          <p:cNvSpPr>
            <a:spLocks noGrp="1"/>
          </p:cNvSpPr>
          <p:nvPr>
            <p:ph type="dt" sz="half" idx="10"/>
          </p:nvPr>
        </p:nvSpPr>
        <p:spPr/>
        <p:txBody>
          <a:bodyPr/>
          <a:lstStyle/>
          <a:p>
            <a:fld id="{CC43E70E-22DD-40E9-8BD1-EB338CC51F29}" type="datetimeFigureOut">
              <a:rPr lang="en-US" smtClean="0"/>
              <a:pPr/>
              <a:t>10/24/2011</a:t>
            </a:fld>
            <a:endParaRPr lang="en-US"/>
          </a:p>
        </p:txBody>
      </p:sp>
      <p:sp>
        <p:nvSpPr>
          <p:cNvPr id="10" name="Slide Number Placeholder 9"/>
          <p:cNvSpPr>
            <a:spLocks noGrp="1"/>
          </p:cNvSpPr>
          <p:nvPr>
            <p:ph type="sldNum" sz="quarter" idx="11"/>
          </p:nvPr>
        </p:nvSpPr>
        <p:spPr/>
        <p:txBody>
          <a:bodyPr/>
          <a:lstStyle/>
          <a:p>
            <a:fld id="{C8B48A01-4A21-4276-B475-01D0D6CC2C28}" type="slidenum">
              <a:rPr lang="en-US" smtClean="0"/>
              <a:pPr/>
              <a:t>‹#›</a:t>
            </a:fld>
            <a:endParaRPr lang="en-US"/>
          </a:p>
        </p:txBody>
      </p:sp>
      <p:sp>
        <p:nvSpPr>
          <p:cNvPr id="11" name="Footer Placeholder 10"/>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CC43E70E-22DD-40E9-8BD1-EB338CC51F29}" type="datetimeFigureOut">
              <a:rPr lang="en-US" smtClean="0"/>
              <a:pPr/>
              <a:t>10/24/2011</a:t>
            </a:fld>
            <a:endParaRPr lang="en-US"/>
          </a:p>
        </p:txBody>
      </p:sp>
      <p:sp>
        <p:nvSpPr>
          <p:cNvPr id="9" name="Slide Number Placeholder 8"/>
          <p:cNvSpPr>
            <a:spLocks noGrp="1"/>
          </p:cNvSpPr>
          <p:nvPr>
            <p:ph type="sldNum" sz="quarter" idx="11"/>
          </p:nvPr>
        </p:nvSpPr>
        <p:spPr/>
        <p:txBody>
          <a:bodyPr/>
          <a:lstStyle/>
          <a:p>
            <a:fld id="{C8B48A01-4A21-4276-B475-01D0D6CC2C28}"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181600" y="1676400"/>
            <a:ext cx="2514600" cy="1874837"/>
          </a:xfrm>
        </p:spPr>
        <p:txBody>
          <a:bodyPr anchor="b">
            <a:normAutofit/>
          </a:bodyPr>
          <a:lstStyle>
            <a:lvl1pPr algn="r">
              <a:defRPr sz="2000" b="0">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304800" y="1676400"/>
            <a:ext cx="4700016" cy="3505200"/>
          </a:xfrm>
        </p:spPr>
        <p:txBody>
          <a:bodyPr>
            <a:normAutofit/>
          </a:bodyPr>
          <a:lstStyle>
            <a:lvl1pPr marL="228600" indent="-182880">
              <a:defRPr sz="1200"/>
            </a:lvl1pPr>
            <a:lvl2pPr>
              <a:defRPr sz="12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4" name="Text Placeholder 3"/>
          <p:cNvSpPr>
            <a:spLocks noGrp="1"/>
          </p:cNvSpPr>
          <p:nvPr>
            <p:ph type="body" sz="half" idx="2"/>
          </p:nvPr>
        </p:nvSpPr>
        <p:spPr>
          <a:xfrm>
            <a:off x="5486400" y="3552372"/>
            <a:ext cx="2209800" cy="1629228"/>
          </a:xfrm>
        </p:spPr>
        <p:txBody>
          <a:bodyPr anchor="t">
            <a:normAutofit/>
          </a:bodyPr>
          <a:lstStyle>
            <a:lvl1pPr marL="0" indent="0" algn="r">
              <a:buNone/>
              <a:defRPr sz="12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5" name="Date Placeholder 14"/>
          <p:cNvSpPr>
            <a:spLocks noGrp="1"/>
          </p:cNvSpPr>
          <p:nvPr>
            <p:ph type="dt" sz="half" idx="10"/>
          </p:nvPr>
        </p:nvSpPr>
        <p:spPr/>
        <p:txBody>
          <a:bodyPr/>
          <a:lstStyle/>
          <a:p>
            <a:fld id="{CC43E70E-22DD-40E9-8BD1-EB338CC51F29}" type="datetimeFigureOut">
              <a:rPr lang="en-US" smtClean="0"/>
              <a:pPr/>
              <a:t>10/24/2011</a:t>
            </a:fld>
            <a:endParaRPr lang="en-US"/>
          </a:p>
        </p:txBody>
      </p:sp>
      <p:sp>
        <p:nvSpPr>
          <p:cNvPr id="16" name="Slide Number Placeholder 15"/>
          <p:cNvSpPr>
            <a:spLocks noGrp="1"/>
          </p:cNvSpPr>
          <p:nvPr>
            <p:ph type="sldNum" sz="quarter" idx="11"/>
          </p:nvPr>
        </p:nvSpPr>
        <p:spPr/>
        <p:txBody>
          <a:bodyPr/>
          <a:lstStyle/>
          <a:p>
            <a:fld id="{C8B48A01-4A21-4276-B475-01D0D6CC2C28}"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04800" y="1676400"/>
            <a:ext cx="4696967" cy="35052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11" name="Title 1"/>
          <p:cNvSpPr>
            <a:spLocks noGrp="1"/>
          </p:cNvSpPr>
          <p:nvPr>
            <p:ph type="title"/>
          </p:nvPr>
        </p:nvSpPr>
        <p:spPr>
          <a:xfrm>
            <a:off x="5181600" y="1676400"/>
            <a:ext cx="2514600" cy="1875972"/>
          </a:xfrm>
        </p:spPr>
        <p:txBody>
          <a:bodyPr anchor="b">
            <a:normAutofit/>
          </a:bodyPr>
          <a:lstStyle>
            <a:lvl1pPr algn="r">
              <a:defRPr sz="2000" b="0">
                <a:effectLst/>
              </a:defRPr>
            </a:lvl1pPr>
          </a:lstStyle>
          <a:p>
            <a:r>
              <a:rPr lang="en-US" smtClean="0"/>
              <a:t>Click to edit Master title style</a:t>
            </a:r>
            <a:endParaRPr lang="en-US" dirty="0"/>
          </a:p>
        </p:txBody>
      </p:sp>
      <p:sp>
        <p:nvSpPr>
          <p:cNvPr id="12" name="Text Placeholder 3"/>
          <p:cNvSpPr>
            <a:spLocks noGrp="1"/>
          </p:cNvSpPr>
          <p:nvPr>
            <p:ph type="body" sz="half" idx="2"/>
          </p:nvPr>
        </p:nvSpPr>
        <p:spPr>
          <a:xfrm>
            <a:off x="5486400" y="3552372"/>
            <a:ext cx="2209800" cy="1629228"/>
          </a:xfrm>
        </p:spPr>
        <p:txBody>
          <a:bodyPr anchor="t">
            <a:normAutofit/>
          </a:bodyPr>
          <a:lstStyle>
            <a:lvl1pPr marL="0" indent="0" algn="r">
              <a:buNone/>
              <a:defRPr sz="12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Date Placeholder 15"/>
          <p:cNvSpPr>
            <a:spLocks noGrp="1"/>
          </p:cNvSpPr>
          <p:nvPr>
            <p:ph type="dt" sz="half" idx="10"/>
          </p:nvPr>
        </p:nvSpPr>
        <p:spPr/>
        <p:txBody>
          <a:bodyPr/>
          <a:lstStyle/>
          <a:p>
            <a:fld id="{CC43E70E-22DD-40E9-8BD1-EB338CC51F29}" type="datetimeFigureOut">
              <a:rPr lang="en-US" smtClean="0"/>
              <a:pPr/>
              <a:t>10/24/2011</a:t>
            </a:fld>
            <a:endParaRPr lang="en-US"/>
          </a:p>
        </p:txBody>
      </p:sp>
      <p:sp>
        <p:nvSpPr>
          <p:cNvPr id="17" name="Slide Number Placeholder 16"/>
          <p:cNvSpPr>
            <a:spLocks noGrp="1"/>
          </p:cNvSpPr>
          <p:nvPr>
            <p:ph type="sldNum" sz="quarter" idx="11"/>
          </p:nvPr>
        </p:nvSpPr>
        <p:spPr/>
        <p:txBody>
          <a:bodyPr/>
          <a:lstStyle/>
          <a:p>
            <a:fld id="{C8B48A01-4A21-4276-B475-01D0D6CC2C28}" type="slidenum">
              <a:rPr lang="en-US" smtClean="0"/>
              <a:pPr/>
              <a:t>‹#›</a:t>
            </a:fld>
            <a:endParaRPr lang="en-US"/>
          </a:p>
        </p:txBody>
      </p:sp>
      <p:sp>
        <p:nvSpPr>
          <p:cNvPr id="18" name="Footer Placeholder 17"/>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2" name="Picture 11" descr="sphere2.png"/>
          <p:cNvPicPr>
            <a:picLocks noChangeAspect="1"/>
          </p:cNvPicPr>
          <p:nvPr/>
        </p:nvPicPr>
        <p:blipFill>
          <a:blip r:embed="rId13" cstate="print"/>
          <a:stretch>
            <a:fillRect/>
          </a:stretch>
        </p:blipFill>
        <p:spPr>
          <a:xfrm>
            <a:off x="8823693" y="0"/>
            <a:ext cx="320307" cy="6858000"/>
          </a:xfrm>
          <a:prstGeom prst="rect">
            <a:avLst/>
          </a:prstGeom>
        </p:spPr>
      </p:pic>
      <p:sp>
        <p:nvSpPr>
          <p:cNvPr id="2" name="Title Placeholder 1"/>
          <p:cNvSpPr>
            <a:spLocks noGrp="1"/>
          </p:cNvSpPr>
          <p:nvPr>
            <p:ph type="title"/>
          </p:nvPr>
        </p:nvSpPr>
        <p:spPr>
          <a:xfrm>
            <a:off x="4876800" y="457200"/>
            <a:ext cx="2819400" cy="5715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457200"/>
            <a:ext cx="3657600" cy="5714999"/>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Slide Number Placeholder 7"/>
          <p:cNvSpPr>
            <a:spLocks noGrp="1"/>
          </p:cNvSpPr>
          <p:nvPr>
            <p:ph type="sldNum" sz="quarter" idx="4"/>
          </p:nvPr>
        </p:nvSpPr>
        <p:spPr>
          <a:xfrm>
            <a:off x="7772400" y="6400800"/>
            <a:ext cx="533400" cy="152400"/>
          </a:xfrm>
          <a:prstGeom prst="rect">
            <a:avLst/>
          </a:prstGeom>
        </p:spPr>
        <p:txBody>
          <a:bodyPr vert="horz" lIns="91440" tIns="45720" rIns="91440" bIns="45720" rtlCol="0" anchor="ctr"/>
          <a:lstStyle>
            <a:lvl1pPr algn="ctr">
              <a:defRPr sz="1050">
                <a:solidFill>
                  <a:schemeClr val="tx1">
                    <a:lumMod val="50000"/>
                    <a:lumOff val="50000"/>
                  </a:schemeClr>
                </a:solidFill>
              </a:defRPr>
            </a:lvl1pPr>
          </a:lstStyle>
          <a:p>
            <a:fld id="{C8B48A01-4A21-4276-B475-01D0D6CC2C28}" type="slidenum">
              <a:rPr lang="en-US" smtClean="0"/>
              <a:pPr/>
              <a:t>‹#›</a:t>
            </a:fld>
            <a:endParaRPr lang="en-US"/>
          </a:p>
        </p:txBody>
      </p:sp>
      <p:sp>
        <p:nvSpPr>
          <p:cNvPr id="9" name="Date Placeholder 8"/>
          <p:cNvSpPr>
            <a:spLocks noGrp="1"/>
          </p:cNvSpPr>
          <p:nvPr>
            <p:ph type="dt" sz="half" idx="2"/>
          </p:nvPr>
        </p:nvSpPr>
        <p:spPr>
          <a:xfrm>
            <a:off x="4876801" y="6426201"/>
            <a:ext cx="2819399" cy="126999"/>
          </a:xfrm>
          <a:prstGeom prst="rect">
            <a:avLst/>
          </a:prstGeom>
        </p:spPr>
        <p:txBody>
          <a:bodyPr vert="horz" lIns="91440" tIns="45720" rIns="91440" bIns="45720" rtlCol="0" anchor="ctr"/>
          <a:lstStyle>
            <a:lvl1pPr algn="r">
              <a:defRPr sz="1050">
                <a:solidFill>
                  <a:schemeClr val="tx1">
                    <a:lumMod val="50000"/>
                    <a:lumOff val="50000"/>
                  </a:schemeClr>
                </a:solidFill>
              </a:defRPr>
            </a:lvl1pPr>
          </a:lstStyle>
          <a:p>
            <a:fld id="{CC43E70E-22DD-40E9-8BD1-EB338CC51F29}" type="datetimeFigureOut">
              <a:rPr lang="en-US" smtClean="0"/>
              <a:pPr/>
              <a:t>10/24/2011</a:t>
            </a:fld>
            <a:endParaRPr lang="en-US"/>
          </a:p>
        </p:txBody>
      </p:sp>
      <p:sp>
        <p:nvSpPr>
          <p:cNvPr id="10" name="Footer Placeholder 9"/>
          <p:cNvSpPr>
            <a:spLocks noGrp="1"/>
          </p:cNvSpPr>
          <p:nvPr>
            <p:ph type="ftr" sz="quarter" idx="3"/>
          </p:nvPr>
        </p:nvSpPr>
        <p:spPr>
          <a:xfrm>
            <a:off x="4875213" y="6296248"/>
            <a:ext cx="2820987" cy="152400"/>
          </a:xfrm>
          <a:prstGeom prst="rect">
            <a:avLst/>
          </a:prstGeom>
        </p:spPr>
        <p:txBody>
          <a:bodyPr vert="horz" lIns="91440" tIns="45720" rIns="91440" bIns="45720" rtlCol="0" anchor="b"/>
          <a:lstStyle>
            <a:lvl1pPr algn="r">
              <a:defRPr sz="1050">
                <a:solidFill>
                  <a:schemeClr val="tx1"/>
                </a:solidFill>
              </a:defRPr>
            </a:lvl1pPr>
          </a:lstStyle>
          <a:p>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r" defTabSz="914400" rtl="0" eaLnBrk="1" latinLnBrk="0" hangingPunct="1">
        <a:spcBef>
          <a:spcPct val="0"/>
        </a:spcBef>
        <a:buNone/>
        <a:defRPr sz="2800" kern="1200">
          <a:gradFill>
            <a:gsLst>
              <a:gs pos="0">
                <a:schemeClr val="tx1">
                  <a:lumMod val="50000"/>
                </a:schemeClr>
              </a:gs>
              <a:gs pos="61000">
                <a:schemeClr val="tx1"/>
              </a:gs>
            </a:gsLst>
            <a:lin ang="5400000" scaled="0"/>
          </a:gradFill>
          <a:effectLst/>
          <a:latin typeface="+mj-lt"/>
          <a:ea typeface="+mj-ea"/>
          <a:cs typeface="+mj-cs"/>
        </a:defRPr>
      </a:lvl1pPr>
    </p:titleStyle>
    <p:bodyStyle>
      <a:lvl1pPr marL="182880" indent="-182880" algn="l" defTabSz="914400" rtl="0" eaLnBrk="1" latinLnBrk="0" hangingPunct="1">
        <a:spcBef>
          <a:spcPct val="20000"/>
        </a:spcBef>
        <a:buClr>
          <a:schemeClr val="tx1">
            <a:lumMod val="50000"/>
            <a:lumOff val="50000"/>
          </a:schemeClr>
        </a:buClr>
        <a:buFont typeface="Wingdings" pitchFamily="2" charset="2"/>
        <a:buChar char="§"/>
        <a:defRPr sz="1800" kern="1200">
          <a:solidFill>
            <a:schemeClr val="tx1">
              <a:lumMod val="85000"/>
            </a:schemeClr>
          </a:solidFill>
          <a:latin typeface="+mn-lt"/>
          <a:ea typeface="+mn-ea"/>
          <a:cs typeface="+mn-cs"/>
        </a:defRPr>
      </a:lvl1pPr>
      <a:lvl2pPr marL="411480" indent="-182880" algn="l" defTabSz="914400" rtl="0"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2pPr>
      <a:lvl3pPr marL="594360" indent="-182880" algn="l" defTabSz="914400" rtl="0"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3pPr>
      <a:lvl4pPr marL="777240" indent="-182880" algn="l" defTabSz="914400" rtl="0"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4pPr>
      <a:lvl5pPr marL="960120" indent="-182880" algn="l" defTabSz="914400" rtl="0"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5pPr>
      <a:lvl6pPr marL="1143000" indent="-182880" algn="l" defTabSz="914400" rtl="0"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6pPr>
      <a:lvl7pPr marL="1325880" indent="-182880" algn="l" defTabSz="914400" rtl="0"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7pPr>
      <a:lvl8pPr marL="1508760" indent="-182880" algn="l" defTabSz="914400" rtl="0"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8pPr>
      <a:lvl9pPr marL="1691640" indent="-182880" algn="l" defTabSz="914400" rtl="0"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28600" y="2133600"/>
            <a:ext cx="6629400" cy="4572000"/>
          </a:xfrm>
        </p:spPr>
        <p:txBody>
          <a:bodyPr>
            <a:normAutofit fontScale="70000" lnSpcReduction="20000"/>
          </a:bodyPr>
          <a:lstStyle/>
          <a:p>
            <a:pPr algn="ctr"/>
            <a:r>
              <a:rPr lang="en-US" sz="3200" dirty="0" smtClean="0">
                <a:solidFill>
                  <a:schemeClr val="tx1"/>
                </a:solidFill>
              </a:rPr>
              <a:t>Review the </a:t>
            </a:r>
            <a:r>
              <a:rPr lang="en-US" sz="3200" u="sng" dirty="0" smtClean="0">
                <a:solidFill>
                  <a:schemeClr val="tx1"/>
                </a:solidFill>
              </a:rPr>
              <a:t>elements</a:t>
            </a:r>
            <a:r>
              <a:rPr lang="en-US" sz="3200" dirty="0" smtClean="0">
                <a:solidFill>
                  <a:schemeClr val="tx1"/>
                </a:solidFill>
              </a:rPr>
              <a:t> </a:t>
            </a:r>
            <a:r>
              <a:rPr lang="en-US" sz="3200" dirty="0" smtClean="0">
                <a:solidFill>
                  <a:schemeClr val="tx1"/>
                </a:solidFill>
              </a:rPr>
              <a:t>of </a:t>
            </a:r>
            <a:r>
              <a:rPr lang="en-US" sz="3200" dirty="0" smtClean="0">
                <a:solidFill>
                  <a:schemeClr val="tx1"/>
                </a:solidFill>
              </a:rPr>
              <a:t>Myths &amp; Legends and look up more information about them. Are they more similar or different? Describe the similarities and differences.  </a:t>
            </a:r>
            <a:endParaRPr lang="en-US" sz="3200" dirty="0" smtClean="0">
              <a:solidFill>
                <a:schemeClr val="tx1"/>
              </a:solidFill>
            </a:endParaRPr>
          </a:p>
          <a:p>
            <a:pPr algn="ctr"/>
            <a:endParaRPr lang="en-US" sz="3200" dirty="0" smtClean="0">
              <a:solidFill>
                <a:schemeClr val="tx1"/>
              </a:solidFill>
            </a:endParaRPr>
          </a:p>
          <a:p>
            <a:pPr algn="ctr"/>
            <a:r>
              <a:rPr lang="en-US" sz="3200" dirty="0" smtClean="0">
                <a:solidFill>
                  <a:schemeClr val="tx1"/>
                </a:solidFill>
              </a:rPr>
              <a:t>In the second paragraph explain which </a:t>
            </a:r>
            <a:r>
              <a:rPr lang="en-US" sz="3200" dirty="0" smtClean="0">
                <a:solidFill>
                  <a:schemeClr val="tx1"/>
                </a:solidFill>
              </a:rPr>
              <a:t>type of story </a:t>
            </a:r>
            <a:r>
              <a:rPr lang="en-US" sz="3200" dirty="0" smtClean="0">
                <a:solidFill>
                  <a:schemeClr val="tx1"/>
                </a:solidFill>
              </a:rPr>
              <a:t>you </a:t>
            </a:r>
            <a:r>
              <a:rPr lang="en-US" sz="3200" dirty="0" smtClean="0">
                <a:solidFill>
                  <a:schemeClr val="tx1"/>
                </a:solidFill>
              </a:rPr>
              <a:t>like more (myth or legend).  </a:t>
            </a:r>
            <a:r>
              <a:rPr lang="en-US" sz="3200" dirty="0" smtClean="0">
                <a:solidFill>
                  <a:schemeClr val="tx1"/>
                </a:solidFill>
              </a:rPr>
              <a:t>Explain why you </a:t>
            </a:r>
            <a:r>
              <a:rPr lang="en-US" sz="3200" dirty="0" smtClean="0">
                <a:solidFill>
                  <a:schemeClr val="tx1"/>
                </a:solidFill>
              </a:rPr>
              <a:t>like that genre better. Provide an example of one myth or legend and what makes it interesting (you may other examples in addition to the class readings). Include concepts of rhetorical</a:t>
            </a:r>
            <a:r>
              <a:rPr lang="en-US" sz="3200" dirty="0" smtClean="0">
                <a:solidFill>
                  <a:schemeClr val="tx1"/>
                </a:solidFill>
              </a:rPr>
              <a:t>, narrative or literary analysis </a:t>
            </a:r>
            <a:r>
              <a:rPr lang="en-US" sz="3200" dirty="0" smtClean="0">
                <a:solidFill>
                  <a:schemeClr val="tx1"/>
                </a:solidFill>
              </a:rPr>
              <a:t>to </a:t>
            </a:r>
            <a:r>
              <a:rPr lang="en-US" sz="3200" dirty="0" smtClean="0">
                <a:solidFill>
                  <a:schemeClr val="tx1"/>
                </a:solidFill>
              </a:rPr>
              <a:t>support your </a:t>
            </a:r>
            <a:r>
              <a:rPr lang="en-US" sz="3200" dirty="0" smtClean="0">
                <a:solidFill>
                  <a:schemeClr val="tx1"/>
                </a:solidFill>
              </a:rPr>
              <a:t>opinion.</a:t>
            </a:r>
            <a:endParaRPr lang="en-US" sz="3200" dirty="0" smtClean="0">
              <a:solidFill>
                <a:schemeClr val="tx1"/>
              </a:solidFill>
            </a:endParaRPr>
          </a:p>
          <a:p>
            <a:pPr algn="ctr"/>
            <a:r>
              <a:rPr lang="en-US" sz="3200" dirty="0" smtClean="0">
                <a:solidFill>
                  <a:schemeClr val="tx1"/>
                </a:solidFill>
              </a:rPr>
              <a:t>(5-6 sentences minimum)</a:t>
            </a:r>
          </a:p>
          <a:p>
            <a:pPr algn="ctr"/>
            <a:r>
              <a:rPr lang="en-US" sz="3200" b="1" dirty="0" smtClean="0">
                <a:solidFill>
                  <a:srgbClr val="FF0000"/>
                </a:solidFill>
              </a:rPr>
              <a:t>Use paragraph form – topic sentence + details</a:t>
            </a:r>
            <a:endParaRPr lang="en-US" sz="3200" b="1" dirty="0">
              <a:solidFill>
                <a:srgbClr val="FF0000"/>
              </a:solidFill>
            </a:endParaRPr>
          </a:p>
        </p:txBody>
      </p:sp>
      <p:sp>
        <p:nvSpPr>
          <p:cNvPr id="2" name="Title 1"/>
          <p:cNvSpPr>
            <a:spLocks noGrp="1"/>
          </p:cNvSpPr>
          <p:nvPr>
            <p:ph type="title"/>
          </p:nvPr>
        </p:nvSpPr>
        <p:spPr>
          <a:xfrm>
            <a:off x="381000" y="0"/>
            <a:ext cx="6019800" cy="1905000"/>
          </a:xfrm>
        </p:spPr>
        <p:txBody>
          <a:bodyPr>
            <a:normAutofit/>
          </a:bodyPr>
          <a:lstStyle/>
          <a:p>
            <a:pPr algn="ctr"/>
            <a:r>
              <a:rPr lang="en-US" b="1" dirty="0" smtClean="0">
                <a:solidFill>
                  <a:srgbClr val="7030A0"/>
                </a:solidFill>
              </a:rPr>
              <a:t>Project 1 – Literary Blogs</a:t>
            </a:r>
            <a:br>
              <a:rPr lang="en-US" b="1" dirty="0" smtClean="0">
                <a:solidFill>
                  <a:srgbClr val="7030A0"/>
                </a:solidFill>
              </a:rPr>
            </a:br>
            <a:r>
              <a:rPr lang="en-US" b="1" dirty="0" smtClean="0">
                <a:solidFill>
                  <a:srgbClr val="7030A0"/>
                </a:solidFill>
              </a:rPr>
              <a:t>Blog #2: Compare &amp; contrast</a:t>
            </a:r>
            <a:br>
              <a:rPr lang="en-US" b="1" dirty="0" smtClean="0">
                <a:solidFill>
                  <a:srgbClr val="7030A0"/>
                </a:solidFill>
              </a:rPr>
            </a:br>
            <a:r>
              <a:rPr lang="en-US" b="1" dirty="0" smtClean="0">
                <a:solidFill>
                  <a:srgbClr val="7030A0"/>
                </a:solidFill>
              </a:rPr>
              <a:t>Myth </a:t>
            </a:r>
            <a:r>
              <a:rPr lang="en-US" b="1" dirty="0" smtClean="0">
                <a:solidFill>
                  <a:srgbClr val="7030A0"/>
                </a:solidFill>
              </a:rPr>
              <a:t>&amp; </a:t>
            </a:r>
            <a:r>
              <a:rPr lang="en-US" b="1" dirty="0" smtClean="0">
                <a:solidFill>
                  <a:srgbClr val="7030A0"/>
                </a:solidFill>
              </a:rPr>
              <a:t>Legends</a:t>
            </a:r>
            <a:r>
              <a:rPr lang="en-US" b="1" dirty="0" smtClean="0">
                <a:solidFill>
                  <a:srgbClr val="7030A0"/>
                </a:solidFill>
              </a:rPr>
              <a:t/>
            </a:r>
            <a:br>
              <a:rPr lang="en-US" b="1" dirty="0" smtClean="0">
                <a:solidFill>
                  <a:srgbClr val="7030A0"/>
                </a:solidFill>
              </a:rPr>
            </a:br>
            <a:r>
              <a:rPr lang="en-US" b="1" dirty="0" smtClean="0">
                <a:solidFill>
                  <a:srgbClr val="7030A0"/>
                </a:solidFill>
              </a:rPr>
              <a:t>Due: </a:t>
            </a:r>
            <a:r>
              <a:rPr lang="en-US" b="1" dirty="0" smtClean="0">
                <a:solidFill>
                  <a:srgbClr val="7030A0"/>
                </a:solidFill>
              </a:rPr>
              <a:t>Tuesday November 1st</a:t>
            </a:r>
            <a:endParaRPr lang="en-US" b="1" dirty="0">
              <a:solidFill>
                <a:srgbClr val="7030A0"/>
              </a:solidFill>
            </a:endParaRPr>
          </a:p>
        </p:txBody>
      </p:sp>
    </p:spTree>
    <p:extLst>
      <p:ext uri="{BB962C8B-B14F-4D97-AF65-F5344CB8AC3E}">
        <p14:creationId xmlns:p14="http://schemas.microsoft.com/office/powerpoint/2010/main" xmlns="" val="982312929"/>
      </p:ext>
    </p:extLst>
  </p:cSld>
  <p:clrMapOvr>
    <a:masterClrMapping/>
  </p:clrMapOvr>
</p:sld>
</file>

<file path=ppt/theme/theme1.xml><?xml version="1.0" encoding="utf-8"?>
<a:theme xmlns:a="http://schemas.openxmlformats.org/drawingml/2006/main" name="Composite">
  <a:themeElements>
    <a:clrScheme name="Composite">
      <a:dk1>
        <a:sysClr val="windowText" lastClr="000000"/>
      </a:dk1>
      <a:lt1>
        <a:sysClr val="window" lastClr="FFFFFF"/>
      </a:lt1>
      <a:dk2>
        <a:srgbClr val="5B6973"/>
      </a:dk2>
      <a:lt2>
        <a:srgbClr val="E7ECED"/>
      </a:lt2>
      <a:accent1>
        <a:srgbClr val="98C723"/>
      </a:accent1>
      <a:accent2>
        <a:srgbClr val="59B0B9"/>
      </a:accent2>
      <a:accent3>
        <a:srgbClr val="DEAE00"/>
      </a:accent3>
      <a:accent4>
        <a:srgbClr val="B77BB4"/>
      </a:accent4>
      <a:accent5>
        <a:srgbClr val="E0773C"/>
      </a:accent5>
      <a:accent6>
        <a:srgbClr val="A98D63"/>
      </a:accent6>
      <a:hlink>
        <a:srgbClr val="26CBEC"/>
      </a:hlink>
      <a:folHlink>
        <a:srgbClr val="598C8C"/>
      </a:folHlink>
    </a:clrScheme>
    <a:fontScheme name="Composite">
      <a:maj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omposite">
      <a:fillStyleLst>
        <a:solidFill>
          <a:schemeClr val="phClr"/>
        </a:solidFill>
        <a:gradFill rotWithShape="1">
          <a:gsLst>
            <a:gs pos="0">
              <a:schemeClr val="phClr">
                <a:tint val="50000"/>
                <a:shade val="95000"/>
                <a:satMod val="300000"/>
              </a:schemeClr>
            </a:gs>
            <a:gs pos="12000">
              <a:schemeClr val="phClr">
                <a:tint val="50000"/>
                <a:shade val="90000"/>
                <a:satMod val="250000"/>
              </a:schemeClr>
            </a:gs>
            <a:gs pos="100000">
              <a:schemeClr val="phClr">
                <a:tint val="85000"/>
                <a:shade val="75000"/>
                <a:satMod val="150000"/>
              </a:schemeClr>
            </a:gs>
          </a:gsLst>
          <a:lin ang="16200000" scaled="1"/>
        </a:gradFill>
        <a:gradFill rotWithShape="1">
          <a:gsLst>
            <a:gs pos="0">
              <a:schemeClr val="phClr">
                <a:tint val="75000"/>
                <a:shade val="95000"/>
                <a:satMod val="175000"/>
              </a:schemeClr>
            </a:gs>
            <a:gs pos="12000">
              <a:schemeClr val="phClr">
                <a:tint val="90000"/>
                <a:shade val="90000"/>
                <a:satMod val="150000"/>
              </a:schemeClr>
            </a:gs>
            <a:gs pos="100000">
              <a:schemeClr val="phClr">
                <a:tint val="100000"/>
                <a:shade val="75000"/>
                <a:satMod val="150000"/>
              </a:schemeClr>
            </a:gs>
          </a:gsLst>
          <a:lin ang="16200000" scaled="1"/>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scene3d>
            <a:camera prst="orthographicFront">
              <a:rot lat="0" lon="0" rev="0"/>
            </a:camera>
            <a:lightRig rig="freezing" dir="t">
              <a:rot lat="0" lon="0" rev="6000000"/>
            </a:lightRig>
          </a:scene3d>
          <a:sp3d contourW="12700" prstMaterial="dkEdge">
            <a:bevelT w="44450" h="25400"/>
            <a:contourClr>
              <a:schemeClr val="phClr">
                <a:shade val="30000"/>
              </a:schemeClr>
            </a:contourClr>
          </a:sp3d>
        </a:effectStyle>
      </a:effectStyleLst>
      <a:bgFillStyleLst>
        <a:solidFill>
          <a:schemeClr val="phClr"/>
        </a:solidFill>
        <a:gradFill rotWithShape="1">
          <a:gsLst>
            <a:gs pos="0">
              <a:schemeClr val="phClr">
                <a:tint val="100000"/>
                <a:shade val="80000"/>
                <a:satMod val="110000"/>
                <a:lumMod val="80000"/>
              </a:schemeClr>
            </a:gs>
            <a:gs pos="79000">
              <a:schemeClr val="phClr">
                <a:tint val="100000"/>
                <a:shade val="90000"/>
                <a:satMod val="105000"/>
                <a:lumMod val="100000"/>
              </a:schemeClr>
            </a:gs>
            <a:gs pos="100000">
              <a:schemeClr val="phClr">
                <a:tint val="95000"/>
                <a:shade val="100000"/>
                <a:satMod val="110000"/>
                <a:lumMod val="115000"/>
              </a:schemeClr>
            </a:gs>
          </a:gsLst>
          <a:lin ang="5400000" scaled="0"/>
        </a:gradFill>
        <a:gradFill rotWithShape="1">
          <a:gsLst>
            <a:gs pos="0">
              <a:schemeClr val="phClr">
                <a:tint val="90000"/>
                <a:shade val="100000"/>
                <a:satMod val="100000"/>
                <a:lumMod val="110000"/>
              </a:schemeClr>
            </a:gs>
            <a:gs pos="83000">
              <a:schemeClr val="phClr">
                <a:shade val="75000"/>
                <a:satMod val="200000"/>
              </a:schemeClr>
            </a:gs>
            <a:gs pos="100000">
              <a:schemeClr val="phClr">
                <a:shade val="90000"/>
                <a:satMod val="200000"/>
              </a:schemeClr>
            </a:gs>
          </a:gsLst>
          <a:path path="circle">
            <a:fillToRect l="75000" t="100000" b="3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Composite</Template>
  <TotalTime>76</TotalTime>
  <Words>110</Words>
  <Application>Microsoft Office PowerPoint</Application>
  <PresentationFormat>On-screen Show (4:3)</PresentationFormat>
  <Paragraphs>6</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Composite</vt:lpstr>
      <vt:lpstr>Project 1 – Literary Blogs Blog #2: Compare &amp; contrast Myth &amp; Legends Due: Tuesday November 1st</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1 – Personal Blogs  Blog #2: My Family</dc:title>
  <dc:creator>Sally Everson</dc:creator>
  <cp:lastModifiedBy>Sally Everson</cp:lastModifiedBy>
  <cp:revision>6</cp:revision>
  <dcterms:created xsi:type="dcterms:W3CDTF">2011-06-15T12:08:02Z</dcterms:created>
  <dcterms:modified xsi:type="dcterms:W3CDTF">2011-10-24T18:17:17Z</dcterms:modified>
</cp:coreProperties>
</file>